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306" y="13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pPr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10"/>
          <p:cNvSpPr>
            <a:spLocks noChangeArrowheads="1" noChangeShapeType="1"/>
          </p:cNvSpPr>
          <p:nvPr/>
        </p:nvSpPr>
        <p:spPr bwMode="auto">
          <a:xfrm>
            <a:off x="1752600" y="381000"/>
            <a:ext cx="64008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spcFirstLastPara="1" wrap="none" numCol="1" fromWordArt="1">
            <a:prstTxWarp prst="textArchUp">
              <a:avLst>
                <a:gd name="adj" fmla="val 10787315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Nhiệt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liệt</a:t>
            </a:r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chào</a:t>
            </a:r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mừng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các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cô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giáo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về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dự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giờ</a:t>
            </a:r>
            <a:r>
              <a:rPr lang="en-US" sz="6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990600" y="2819400"/>
            <a:ext cx="7086600" cy="17526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tài:Nhận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22"/>
          <p:cNvSpPr>
            <a:spLocks noChangeArrowheads="1" noChangeShapeType="1"/>
          </p:cNvSpPr>
          <p:nvPr/>
        </p:nvSpPr>
        <p:spPr bwMode="auto">
          <a:xfrm>
            <a:off x="2171700" y="4724400"/>
            <a:ext cx="5105400" cy="8382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Đỗ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Mai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Liên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23"/>
          <p:cNvSpPr>
            <a:spLocks noChangeArrowheads="1" noChangeShapeType="1"/>
          </p:cNvSpPr>
          <p:nvPr/>
        </p:nvSpPr>
        <p:spPr bwMode="auto">
          <a:xfrm>
            <a:off x="2400300" y="5562600"/>
            <a:ext cx="3619500" cy="6858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-742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D2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15240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 dirty="0"/>
              <a:t>    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178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Welcome</cp:lastModifiedBy>
  <cp:revision>7</cp:revision>
  <dcterms:created xsi:type="dcterms:W3CDTF">2017-11-03T07:56:43Z</dcterms:created>
  <dcterms:modified xsi:type="dcterms:W3CDTF">2018-01-27T04:03:15Z</dcterms:modified>
</cp:coreProperties>
</file>